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8" r:id="rId4"/>
  </p:sldMasterIdLst>
  <p:notesMasterIdLst>
    <p:notesMasterId r:id="rId6"/>
  </p:notesMasterIdLst>
  <p:sldIdLst>
    <p:sldId id="256" r:id="rId5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810" userDrawn="1">
          <p15:clr>
            <a:srgbClr val="A4A3A4"/>
          </p15:clr>
        </p15:guide>
        <p15:guide id="2" pos="2147" userDrawn="1">
          <p15:clr>
            <a:srgbClr val="A4A3A4"/>
          </p15:clr>
        </p15:guide>
        <p15:guide id="3" pos="1135" userDrawn="1">
          <p15:clr>
            <a:srgbClr val="A4A3A4"/>
          </p15:clr>
        </p15:guide>
        <p15:guide id="4" orient="horz" pos="420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1F7B"/>
    <a:srgbClr val="4E5B61"/>
    <a:srgbClr val="D0F3E9"/>
    <a:srgbClr val="F6EEE1"/>
    <a:srgbClr val="D35397"/>
    <a:srgbClr val="E6E6E6"/>
    <a:srgbClr val="3D8486"/>
    <a:srgbClr val="FF40FF"/>
    <a:srgbClr val="4451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Mellemlayout 4 - Markering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Mellemlayout 4 - Markering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llemlayou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1150"/>
    <p:restoredTop sz="86544"/>
  </p:normalViewPr>
  <p:slideViewPr>
    <p:cSldViewPr snapToGrid="0" snapToObjects="1" showGuides="1">
      <p:cViewPr varScale="1">
        <p:scale>
          <a:sx n="61" d="100"/>
          <a:sy n="61" d="100"/>
        </p:scale>
        <p:origin x="-3230" y="-86"/>
      </p:cViewPr>
      <p:guideLst>
        <p:guide orient="horz" pos="1810"/>
        <p:guide orient="horz" pos="4200"/>
        <p:guide pos="2147"/>
        <p:guide pos="113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4ECFBE-61DB-4592-B668-A5ED8E6BB0A4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26D8DE-41EA-4673-973B-46CF2ADCFCE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702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a-DK"/>
              <a:t>Klik for at redigere undertiteltypografien i masteren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0A897-2F33-E64E-92BF-D0E1D8769370}" type="datetimeFigureOut">
              <a:rPr lang="da-DK" smtClean="0"/>
              <a:t>18-10-2021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FA4F3-510D-AE4C-9C70-0DBBF51F6F5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66616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0A897-2F33-E64E-92BF-D0E1D8769370}" type="datetimeFigureOut">
              <a:rPr lang="da-DK" smtClean="0"/>
              <a:t>18-10-2021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FA4F3-510D-AE4C-9C70-0DBBF51F6F5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71120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0A897-2F33-E64E-92BF-D0E1D8769370}" type="datetimeFigureOut">
              <a:rPr lang="da-DK" smtClean="0"/>
              <a:t>18-10-2021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FA4F3-510D-AE4C-9C70-0DBBF51F6F5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690164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, 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7039" y="930494"/>
            <a:ext cx="4429474" cy="1854180"/>
          </a:xfrm>
        </p:spPr>
        <p:txBody>
          <a:bodyPr>
            <a:normAutofit/>
          </a:bodyPr>
          <a:lstStyle>
            <a:lvl1pPr>
              <a:defRPr sz="4622" b="1" i="0">
                <a:latin typeface="Brandon Grotesque Bold" charset="0"/>
                <a:ea typeface="Brandon Grotesque Bold" charset="0"/>
                <a:cs typeface="Brandon Grotesque Bold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57039" y="3304989"/>
            <a:ext cx="4429474" cy="5617291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a-DK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1" y="0"/>
            <a:ext cx="1673975" cy="9906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954285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22770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0A897-2F33-E64E-92BF-D0E1D8769370}" type="datetimeFigureOut">
              <a:rPr lang="da-DK" smtClean="0"/>
              <a:t>18-10-2021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FA4F3-510D-AE4C-9C70-0DBBF51F6F5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6707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0A897-2F33-E64E-92BF-D0E1D8769370}" type="datetimeFigureOut">
              <a:rPr lang="da-DK" smtClean="0"/>
              <a:t>18-10-2021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FA4F3-510D-AE4C-9C70-0DBBF51F6F5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67315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0A897-2F33-E64E-92BF-D0E1D8769370}" type="datetimeFigureOut">
              <a:rPr lang="da-DK" smtClean="0"/>
              <a:t>18-10-2021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FA4F3-510D-AE4C-9C70-0DBBF51F6F5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48807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0A897-2F33-E64E-92BF-D0E1D8769370}" type="datetimeFigureOut">
              <a:rPr lang="da-DK" smtClean="0"/>
              <a:t>18-10-2021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FA4F3-510D-AE4C-9C70-0DBBF51F6F5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41189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0A897-2F33-E64E-92BF-D0E1D8769370}" type="datetimeFigureOut">
              <a:rPr lang="da-DK" smtClean="0"/>
              <a:t>18-10-2021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FA4F3-510D-AE4C-9C70-0DBBF51F6F5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44941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0A897-2F33-E64E-92BF-D0E1D8769370}" type="datetimeFigureOut">
              <a:rPr lang="da-DK" smtClean="0"/>
              <a:t>18-10-2021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FA4F3-510D-AE4C-9C70-0DBBF51F6F5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94352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0A897-2F33-E64E-92BF-D0E1D8769370}" type="datetimeFigureOut">
              <a:rPr lang="da-DK" smtClean="0"/>
              <a:t>18-10-2021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FA4F3-510D-AE4C-9C70-0DBBF51F6F5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73869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0A897-2F33-E64E-92BF-D0E1D8769370}" type="datetimeFigureOut">
              <a:rPr lang="da-DK" smtClean="0"/>
              <a:t>18-10-2021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FA4F3-510D-AE4C-9C70-0DBBF51F6F5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1068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0A897-2F33-E64E-92BF-D0E1D8769370}" type="datetimeFigureOut">
              <a:rPr lang="da-DK" smtClean="0"/>
              <a:t>18-10-2021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FA4F3-510D-AE4C-9C70-0DBBF51F6F5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04586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57" r:id="rId12"/>
    <p:sldLayoutId id="2147483656" r:id="rId1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xmlns="" id="{6BF20853-F51C-DD44-A7E9-424BBA50499D}"/>
              </a:ext>
            </a:extLst>
          </p:cNvPr>
          <p:cNvSpPr/>
          <p:nvPr/>
        </p:nvSpPr>
        <p:spPr>
          <a:xfrm>
            <a:off x="528431" y="1567396"/>
            <a:ext cx="5759863" cy="101989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de-DE" sz="2000" dirty="0">
                <a:solidFill>
                  <a:srgbClr val="4E5B61"/>
                </a:solidFill>
                <a:latin typeface="Helvetika"/>
                <a:ea typeface="Calibri" panose="020F0502020204030204" pitchFamily="34" charset="0"/>
                <a:cs typeface="Times New Roman" panose="02020603050405020304" pitchFamily="18" charset="0"/>
              </a:rPr>
              <a:t>Wichtige Informationen zu Ihrer neuen Ladelösung</a:t>
            </a:r>
            <a:endParaRPr lang="da-DK" sz="2000" dirty="0">
              <a:solidFill>
                <a:srgbClr val="4E5B61"/>
              </a:solidFill>
              <a:latin typeface="Helvetika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de-DE" sz="1200" dirty="0">
                <a:solidFill>
                  <a:srgbClr val="4E5B61"/>
                </a:solidFill>
                <a:latin typeface="Helvetika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da-DK" sz="1200" dirty="0">
              <a:solidFill>
                <a:srgbClr val="4E5B61"/>
              </a:solidFill>
              <a:latin typeface="Helvetika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de-DE" sz="1200" b="1" dirty="0">
                <a:solidFill>
                  <a:srgbClr val="4E5B61"/>
                </a:solidFill>
                <a:latin typeface="Helvetika"/>
                <a:ea typeface="Calibri" panose="020F0502020204030204" pitchFamily="34" charset="0"/>
                <a:cs typeface="Times New Roman" panose="02020603050405020304" pitchFamily="18" charset="0"/>
              </a:rPr>
              <a:t>Sehr geehrte Kundin, sehr geehrter Kunde,</a:t>
            </a:r>
            <a:r>
              <a:rPr lang="de-DE" sz="1200" dirty="0">
                <a:solidFill>
                  <a:srgbClr val="4E5B61"/>
                </a:solidFill>
                <a:latin typeface="Helvetika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da-DK" sz="1200" dirty="0">
              <a:solidFill>
                <a:srgbClr val="4E5B61"/>
              </a:solidFill>
              <a:latin typeface="Helvetika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de-DE" sz="1200" dirty="0">
                <a:solidFill>
                  <a:srgbClr val="4E5B61"/>
                </a:solidFill>
                <a:latin typeface="Helvetika"/>
                <a:ea typeface="Calibri" panose="020F0502020204030204" pitchFamily="34" charset="0"/>
                <a:cs typeface="Times New Roman" panose="02020603050405020304" pitchFamily="18" charset="0"/>
              </a:rPr>
              <a:t>herzlich willkommen und vielen Dank, dass Sie sich für eine Ladelösung von GWB und </a:t>
            </a:r>
            <a:r>
              <a:rPr lang="de-DE" sz="1200" dirty="0" err="1">
                <a:solidFill>
                  <a:srgbClr val="4E5B61"/>
                </a:solidFill>
                <a:latin typeface="Helvetika"/>
                <a:ea typeface="Calibri" panose="020F0502020204030204" pitchFamily="34" charset="0"/>
                <a:cs typeface="Times New Roman" panose="02020603050405020304" pitchFamily="18" charset="0"/>
              </a:rPr>
              <a:t>Spirii</a:t>
            </a:r>
            <a:r>
              <a:rPr lang="de-DE" sz="1200" dirty="0">
                <a:solidFill>
                  <a:srgbClr val="4E5B61"/>
                </a:solidFill>
                <a:latin typeface="Helvetika"/>
                <a:ea typeface="Calibri" panose="020F0502020204030204" pitchFamily="34" charset="0"/>
                <a:cs typeface="Times New Roman" panose="02020603050405020304" pitchFamily="18" charset="0"/>
              </a:rPr>
              <a:t> entschieden haben.</a:t>
            </a:r>
            <a:endParaRPr lang="da-DK" sz="1200" dirty="0">
              <a:solidFill>
                <a:srgbClr val="4E5B61"/>
              </a:solidFill>
              <a:latin typeface="Helvetika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de-DE" sz="1200" dirty="0">
                <a:solidFill>
                  <a:srgbClr val="4E5B61"/>
                </a:solidFill>
                <a:latin typeface="Helvetika"/>
                <a:ea typeface="Calibri" panose="020F0502020204030204" pitchFamily="34" charset="0"/>
                <a:cs typeface="Times New Roman" panose="02020603050405020304" pitchFamily="18" charset="0"/>
              </a:rPr>
              <a:t>Zusammen mi Ihrer neuen </a:t>
            </a:r>
            <a:r>
              <a:rPr lang="de-DE" sz="1200" dirty="0" err="1">
                <a:solidFill>
                  <a:srgbClr val="4E5B61"/>
                </a:solidFill>
                <a:latin typeface="Helvetika"/>
                <a:ea typeface="Calibri" panose="020F0502020204030204" pitchFamily="34" charset="0"/>
                <a:cs typeface="Times New Roman" panose="02020603050405020304" pitchFamily="18" charset="0"/>
              </a:rPr>
              <a:t>Ladebox</a:t>
            </a:r>
            <a:r>
              <a:rPr lang="de-DE" sz="1200" dirty="0">
                <a:solidFill>
                  <a:srgbClr val="4E5B61"/>
                </a:solidFill>
                <a:latin typeface="Helvetika"/>
                <a:ea typeface="Calibri" panose="020F0502020204030204" pitchFamily="34" charset="0"/>
                <a:cs typeface="Times New Roman" panose="02020603050405020304" pitchFamily="18" charset="0"/>
              </a:rPr>
              <a:t> erhalten Sie einen </a:t>
            </a:r>
            <a:r>
              <a:rPr lang="de-DE" sz="1200" dirty="0" err="1">
                <a:solidFill>
                  <a:srgbClr val="4E5B61"/>
                </a:solidFill>
                <a:latin typeface="Helvetika"/>
                <a:ea typeface="Calibri" panose="020F0502020204030204" pitchFamily="34" charset="0"/>
                <a:cs typeface="Times New Roman" panose="02020603050405020304" pitchFamily="18" charset="0"/>
              </a:rPr>
              <a:t>Spirii</a:t>
            </a:r>
            <a:r>
              <a:rPr lang="de-DE" sz="1200" dirty="0">
                <a:solidFill>
                  <a:srgbClr val="4E5B61"/>
                </a:solidFill>
                <a:latin typeface="Helvetika"/>
                <a:ea typeface="Calibri" panose="020F0502020204030204" pitchFamily="34" charset="0"/>
                <a:cs typeface="Times New Roman" panose="02020603050405020304" pitchFamily="18" charset="0"/>
              </a:rPr>
              <a:t> Connect Servicevertrag, mit dem der Betrieb und die Wartung Ihrer </a:t>
            </a:r>
            <a:r>
              <a:rPr lang="de-DE" sz="1200" dirty="0" err="1">
                <a:solidFill>
                  <a:srgbClr val="4E5B61"/>
                </a:solidFill>
                <a:latin typeface="Helvetika"/>
                <a:ea typeface="Calibri" panose="020F0502020204030204" pitchFamily="34" charset="0"/>
                <a:cs typeface="Times New Roman" panose="02020603050405020304" pitchFamily="18" charset="0"/>
              </a:rPr>
              <a:t>Ladebox</a:t>
            </a:r>
            <a:r>
              <a:rPr lang="de-DE" sz="1200" dirty="0">
                <a:solidFill>
                  <a:srgbClr val="4E5B61"/>
                </a:solidFill>
                <a:latin typeface="Helvetika"/>
                <a:ea typeface="Calibri" panose="020F0502020204030204" pitchFamily="34" charset="0"/>
                <a:cs typeface="Times New Roman" panose="02020603050405020304" pitchFamily="18" charset="0"/>
              </a:rPr>
              <a:t>, 5 Jahre Garantie und 24-h-Kundenservice gewährleistet sind. Mehr zu den Vorteilen Ihres Servicevertrags erfahren Sie auf </a:t>
            </a:r>
            <a:r>
              <a:rPr lang="de-DE" sz="1200" dirty="0" err="1">
                <a:solidFill>
                  <a:srgbClr val="CC1F7B"/>
                </a:solidFill>
                <a:latin typeface="Helvetika"/>
                <a:ea typeface="Calibri" panose="020F0502020204030204" pitchFamily="34" charset="0"/>
                <a:cs typeface="Times New Roman" panose="02020603050405020304" pitchFamily="18" charset="0"/>
              </a:rPr>
              <a:t>spiriicharge.de</a:t>
            </a:r>
            <a:r>
              <a:rPr lang="de-DE" sz="1200" dirty="0">
                <a:solidFill>
                  <a:srgbClr val="CC1F7B"/>
                </a:solidFill>
                <a:latin typeface="Helvetika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de-DE" sz="1200" dirty="0" err="1">
                <a:solidFill>
                  <a:srgbClr val="CC1F7B"/>
                </a:solidFill>
                <a:latin typeface="Helvetika"/>
                <a:ea typeface="Calibri" panose="020F0502020204030204" pitchFamily="34" charset="0"/>
                <a:cs typeface="Times New Roman" panose="02020603050405020304" pitchFamily="18" charset="0"/>
              </a:rPr>
              <a:t>boernsen</a:t>
            </a:r>
            <a:endParaRPr lang="de-DE" sz="1200" dirty="0">
              <a:solidFill>
                <a:srgbClr val="CC1F7B"/>
              </a:solidFill>
              <a:latin typeface="Helvetika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da-DK" sz="1200" dirty="0">
              <a:solidFill>
                <a:srgbClr val="4E5B61"/>
              </a:solidFill>
              <a:latin typeface="Helvetika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de-DE" sz="1200" b="1" dirty="0">
                <a:solidFill>
                  <a:srgbClr val="4E5B61"/>
                </a:solidFill>
                <a:latin typeface="Helvetika"/>
                <a:ea typeface="Calibri" panose="020F0502020204030204" pitchFamily="34" charset="0"/>
                <a:cs typeface="Times New Roman" panose="02020603050405020304" pitchFamily="18" charset="0"/>
              </a:rPr>
              <a:t>Erhalten Sie die ersten 24 Monate kostenfrei – aktivieren Sie Ihren Servicevertrag</a:t>
            </a:r>
            <a:endParaRPr lang="da-DK" sz="1200" b="1" dirty="0">
              <a:solidFill>
                <a:srgbClr val="4E5B61"/>
              </a:solidFill>
              <a:latin typeface="Helvetika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de-DE" sz="1200" dirty="0">
                <a:solidFill>
                  <a:srgbClr val="4E5B61"/>
                </a:solidFill>
                <a:latin typeface="Helvetika"/>
                <a:ea typeface="Calibri" panose="020F0502020204030204" pitchFamily="34" charset="0"/>
                <a:cs typeface="Times New Roman" panose="02020603050405020304" pitchFamily="18" charset="0"/>
              </a:rPr>
              <a:t>Um mit dem Aufladen Ihres Elektrofahrzeugs loslegen zu können, ist es wichtig, dass Sie sich auf </a:t>
            </a:r>
            <a:r>
              <a:rPr lang="de-DE" sz="1200" dirty="0" err="1">
                <a:solidFill>
                  <a:srgbClr val="CC1F7B"/>
                </a:solidFill>
                <a:latin typeface="Helvetika"/>
                <a:ea typeface="Calibri" panose="020F0502020204030204" pitchFamily="34" charset="0"/>
                <a:cs typeface="Times New Roman" panose="02020603050405020304" pitchFamily="18" charset="0"/>
              </a:rPr>
              <a:t>spiriicharge.de</a:t>
            </a:r>
            <a:r>
              <a:rPr lang="de-DE" sz="1200" dirty="0">
                <a:solidFill>
                  <a:srgbClr val="CC1F7B"/>
                </a:solidFill>
                <a:latin typeface="Helvetika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de-DE" sz="1200" dirty="0" err="1">
                <a:solidFill>
                  <a:srgbClr val="CC1F7B"/>
                </a:solidFill>
                <a:latin typeface="Helvetika"/>
                <a:ea typeface="Calibri" panose="020F0502020204030204" pitchFamily="34" charset="0"/>
                <a:cs typeface="Times New Roman" panose="02020603050405020304" pitchFamily="18" charset="0"/>
              </a:rPr>
              <a:t>boernsen</a:t>
            </a:r>
            <a:r>
              <a:rPr lang="de-DE" sz="1200" dirty="0">
                <a:solidFill>
                  <a:srgbClr val="CC1F7B"/>
                </a:solidFill>
                <a:latin typeface="Helvetika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1200" dirty="0">
                <a:solidFill>
                  <a:srgbClr val="4E5B61"/>
                </a:solidFill>
                <a:latin typeface="Helvetika"/>
                <a:ea typeface="Calibri" panose="020F0502020204030204" pitchFamily="34" charset="0"/>
                <a:cs typeface="Times New Roman" panose="02020603050405020304" pitchFamily="18" charset="0"/>
              </a:rPr>
              <a:t>registrieren und Ihren Servicevertrag dort aktivieren.</a:t>
            </a:r>
            <a:endParaRPr lang="da-DK" sz="1200" dirty="0">
              <a:solidFill>
                <a:srgbClr val="4E5B61"/>
              </a:solidFill>
              <a:latin typeface="Helvetika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de-DE" sz="1200" dirty="0">
                <a:solidFill>
                  <a:srgbClr val="4E5B61"/>
                </a:solidFill>
                <a:latin typeface="Helvetika"/>
                <a:ea typeface="Calibri" panose="020F0502020204030204" pitchFamily="34" charset="0"/>
                <a:cs typeface="Times New Roman" panose="02020603050405020304" pitchFamily="18" charset="0"/>
              </a:rPr>
              <a:t>Als Neukunde möchten wir Ihnen die ersten 24 Servicemonate gerne schenken. Anschließend belaufen sich die Gebühren für Ihren Servicevertrag auf 6 Euro/Monat.  </a:t>
            </a:r>
            <a:endParaRPr lang="da-DK" sz="1200" dirty="0">
              <a:solidFill>
                <a:srgbClr val="4E5B61"/>
              </a:solidFill>
              <a:latin typeface="Helvetika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de-DE" sz="1200" dirty="0">
                <a:solidFill>
                  <a:srgbClr val="4E5B61"/>
                </a:solidFill>
                <a:latin typeface="Helvetika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da-DK" sz="1200" dirty="0">
              <a:solidFill>
                <a:srgbClr val="4E5B61"/>
              </a:solidFill>
              <a:latin typeface="Helvetika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de-DE" sz="1200" dirty="0">
                <a:solidFill>
                  <a:srgbClr val="4E5B61"/>
                </a:solidFill>
                <a:latin typeface="Helvetika"/>
                <a:ea typeface="Calibri" panose="020F0502020204030204" pitchFamily="34" charset="0"/>
                <a:cs typeface="Times New Roman" panose="02020603050405020304" pitchFamily="18" charset="0"/>
              </a:rPr>
              <a:t>Ihren Servicevertrag können Sie jederzeit unter Wahrung einer Frist von einem Monat kündigen. Bitte melden Sie sich diesbezüglich unter </a:t>
            </a:r>
            <a:r>
              <a:rPr lang="de-DE" sz="1200" dirty="0" err="1">
                <a:solidFill>
                  <a:srgbClr val="CC1F7B"/>
                </a:solidFill>
                <a:latin typeface="Helvetika"/>
                <a:ea typeface="Calibri" panose="020F0502020204030204" pitchFamily="34" charset="0"/>
                <a:cs typeface="Times New Roman" panose="02020603050405020304" pitchFamily="18" charset="0"/>
              </a:rPr>
              <a:t>support@spiriicharge.de</a:t>
            </a:r>
            <a:endParaRPr lang="da-DK" sz="1200" dirty="0">
              <a:solidFill>
                <a:srgbClr val="CC1F7B"/>
              </a:solidFill>
              <a:latin typeface="Helvetika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de-DE" sz="1200" dirty="0">
                <a:solidFill>
                  <a:srgbClr val="4E5B61"/>
                </a:solidFill>
                <a:latin typeface="Helvetika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da-DK" sz="1200" dirty="0">
              <a:solidFill>
                <a:srgbClr val="4E5B61"/>
              </a:solidFill>
              <a:latin typeface="Helvetika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de-DE" sz="1200" dirty="0">
                <a:solidFill>
                  <a:srgbClr val="4E5B61"/>
                </a:solidFill>
                <a:latin typeface="Helvetika"/>
                <a:ea typeface="Calibri" panose="020F0502020204030204" pitchFamily="34" charset="0"/>
                <a:cs typeface="Times New Roman" panose="02020603050405020304" pitchFamily="18" charset="0"/>
              </a:rPr>
              <a:t>Wir hoffen, dass Ihnen Ihre neue Ladelösung zusagt!</a:t>
            </a:r>
            <a:endParaRPr lang="da-DK" sz="1200" dirty="0">
              <a:solidFill>
                <a:srgbClr val="4E5B61"/>
              </a:solidFill>
              <a:latin typeface="Helvetika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de-DE" sz="1200" dirty="0">
                <a:solidFill>
                  <a:srgbClr val="4E5B61"/>
                </a:solidFill>
                <a:latin typeface="Helvetika"/>
                <a:ea typeface="Calibri" panose="020F0502020204030204" pitchFamily="34" charset="0"/>
                <a:cs typeface="Times New Roman" panose="02020603050405020304" pitchFamily="18" charset="0"/>
              </a:rPr>
              <a:t>Mit besten Grüßen</a:t>
            </a:r>
            <a:endParaRPr lang="da-DK" sz="1200" dirty="0">
              <a:solidFill>
                <a:srgbClr val="4E5B61"/>
              </a:solidFill>
              <a:latin typeface="Helvetika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de-DE" sz="1200" b="1" dirty="0" err="1">
                <a:solidFill>
                  <a:srgbClr val="4E5B61"/>
                </a:solidFill>
                <a:latin typeface="Helvetika"/>
                <a:ea typeface="Calibri" panose="020F0502020204030204" pitchFamily="34" charset="0"/>
                <a:cs typeface="Times New Roman" panose="02020603050405020304" pitchFamily="18" charset="0"/>
              </a:rPr>
              <a:t>Spirii</a:t>
            </a:r>
            <a:endParaRPr lang="de-DE" sz="1200" b="1" dirty="0">
              <a:solidFill>
                <a:srgbClr val="4E5B61"/>
              </a:solidFill>
              <a:latin typeface="Helvetika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de-DE" sz="1200" b="1" dirty="0">
              <a:solidFill>
                <a:srgbClr val="4E5B61"/>
              </a:solidFill>
              <a:latin typeface="Helvetika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da-DK" sz="1200" dirty="0" err="1">
                <a:solidFill>
                  <a:srgbClr val="4E5B61"/>
                </a:solidFill>
                <a:latin typeface="Helvetika"/>
              </a:rPr>
              <a:t>spiriicharge.de</a:t>
            </a:r>
            <a:endParaRPr lang="da-DK" sz="1200" dirty="0">
              <a:solidFill>
                <a:srgbClr val="4E5B61"/>
              </a:solidFill>
              <a:latin typeface="Helvetika"/>
            </a:endParaRPr>
          </a:p>
          <a:p>
            <a:r>
              <a:rPr lang="da-DK" sz="1200" dirty="0" err="1">
                <a:solidFill>
                  <a:srgbClr val="4E5B61"/>
                </a:solidFill>
                <a:latin typeface="Helvetika"/>
              </a:rPr>
              <a:t>support@spiriicharge.de</a:t>
            </a:r>
            <a:endParaRPr lang="da-DK" sz="1200" dirty="0">
              <a:solidFill>
                <a:srgbClr val="4E5B61"/>
              </a:solidFill>
              <a:latin typeface="Helvetika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da-DK" sz="1200" b="1" dirty="0">
              <a:solidFill>
                <a:srgbClr val="4E5B61"/>
              </a:solidFill>
              <a:latin typeface="Brandon Grotesque" panose="020B0503020203060202" pitchFamily="34" charset="77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de-DE" sz="1200" dirty="0">
                <a:solidFill>
                  <a:srgbClr val="4E5B61"/>
                </a:solidFill>
                <a:latin typeface="Brandon Grotesque" panose="020B0503020203060202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da-DK" sz="1200" dirty="0">
              <a:solidFill>
                <a:srgbClr val="4E5B61"/>
              </a:solidFill>
              <a:latin typeface="Brandon Grotesque" panose="020B0503020203060202" pitchFamily="34" charset="77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da-DK" sz="1200" dirty="0">
              <a:solidFill>
                <a:srgbClr val="4E5B61"/>
              </a:solidFill>
              <a:latin typeface="Brandon Grotesque" panose="020B0503020203060202" pitchFamily="34" charset="77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de-DE" sz="1200" dirty="0">
                <a:solidFill>
                  <a:srgbClr val="4E5B61"/>
                </a:solidFill>
                <a:latin typeface="Brandon Grotesque" panose="020B0503020203060202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da-DK" sz="1200" dirty="0">
              <a:solidFill>
                <a:srgbClr val="4E5B61"/>
              </a:solidFill>
              <a:latin typeface="Brandon Grotesque" panose="020B0503020203060202" pitchFamily="34" charset="77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de-DE" sz="1200" dirty="0">
                <a:solidFill>
                  <a:srgbClr val="4E5B61"/>
                </a:solidFill>
                <a:latin typeface="Brandon Grotesque" panose="020B0503020203060202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de-DE" sz="1200" dirty="0">
                <a:solidFill>
                  <a:srgbClr val="4E5B61"/>
                </a:solidFill>
                <a:latin typeface="Brandon Grotesque" panose="020B0503020203060202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Stand  </a:t>
            </a:r>
            <a:r>
              <a:rPr lang="de-DE" sz="1200" dirty="0" smtClean="0">
                <a:solidFill>
                  <a:srgbClr val="4E5B61"/>
                </a:solidFill>
                <a:latin typeface="Brandon Grotesque" panose="020B0503020203060202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29.09.2021</a:t>
            </a:r>
            <a:endParaRPr lang="da-DK" sz="1200" dirty="0">
              <a:solidFill>
                <a:srgbClr val="4E5B61"/>
              </a:solidFill>
              <a:latin typeface="Brandon Grotesque" panose="020B0503020203060202" pitchFamily="34" charset="77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de-DE" sz="1200" dirty="0">
                <a:solidFill>
                  <a:srgbClr val="4E5B61"/>
                </a:solidFill>
                <a:latin typeface="Brandon Grotesque" panose="020B0503020203060202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da-DK" sz="1200" dirty="0">
              <a:solidFill>
                <a:srgbClr val="4E5B61"/>
              </a:solidFill>
              <a:latin typeface="Brandon Grotesque" panose="020B0503020203060202" pitchFamily="34" charset="77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de-DE" sz="1200" dirty="0">
                <a:solidFill>
                  <a:srgbClr val="4E5B61"/>
                </a:solidFill>
                <a:latin typeface="Brandon Grotesque" panose="020B0503020203060202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da-DK" sz="1200" dirty="0">
              <a:solidFill>
                <a:srgbClr val="4E5B61"/>
              </a:solidFill>
              <a:latin typeface="Brandon Grotesque" panose="020B0503020203060202" pitchFamily="34" charset="77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Billede 6" descr="Et billede, der indeholder tekst, ur&#10;&#10;Automatisk genereret beskrivelse">
            <a:extLst>
              <a:ext uri="{FF2B5EF4-FFF2-40B4-BE49-F238E27FC236}">
                <a16:creationId xmlns:a16="http://schemas.microsoft.com/office/drawing/2014/main" xmlns="" id="{402226E3-80F7-D149-AD65-77FA3EA256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0222" y="516401"/>
            <a:ext cx="1796324" cy="454766"/>
          </a:xfrm>
          <a:prstGeom prst="rect">
            <a:avLst/>
          </a:prstGeom>
        </p:spPr>
      </p:pic>
      <p:pic>
        <p:nvPicPr>
          <p:cNvPr id="8" name="Billede 7" descr="Et billede, der indeholder tekst, ur&#10;&#10;Automatisk genereret beskrivelse">
            <a:extLst>
              <a:ext uri="{FF2B5EF4-FFF2-40B4-BE49-F238E27FC236}">
                <a16:creationId xmlns:a16="http://schemas.microsoft.com/office/drawing/2014/main" xmlns="" id="{FFE042E1-CF6C-7D45-A266-45D08B793B9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5331"/>
          <a:stretch/>
        </p:blipFill>
        <p:spPr>
          <a:xfrm>
            <a:off x="2266546" y="7934237"/>
            <a:ext cx="2194560" cy="2252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85699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1A7F1E509AD2B43A6F9FD43ECECD67C" ma:contentTypeVersion="6" ma:contentTypeDescription="Create a new document." ma:contentTypeScope="" ma:versionID="771dd02a28dad244a31940bb13c67aac">
  <xsd:schema xmlns:xsd="http://www.w3.org/2001/XMLSchema" xmlns:xs="http://www.w3.org/2001/XMLSchema" xmlns:p="http://schemas.microsoft.com/office/2006/metadata/properties" xmlns:ns2="e63ec6ea-dd52-4747-95c2-74620409a914" targetNamespace="http://schemas.microsoft.com/office/2006/metadata/properties" ma:root="true" ma:fieldsID="06f336b1b1890d7cc20b144bfcd98ab3" ns2:_="">
    <xsd:import namespace="e63ec6ea-dd52-4747-95c2-74620409a91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3ec6ea-dd52-4747-95c2-74620409a9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A327953-F2B7-462E-AA5B-01E4E405537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13BF0A1-5A80-4C6E-898D-72C01C3CAE9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63ec6ea-dd52-4747-95c2-74620409a91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75468DF-C152-4EBA-B42D-74A28ECE5245}">
  <ds:schemaRefs>
    <ds:schemaRef ds:uri="http://purl.org/dc/terms/"/>
    <ds:schemaRef ds:uri="http://purl.org/dc/elements/1.1/"/>
    <ds:schemaRef ds:uri="e63ec6ea-dd52-4747-95c2-74620409a914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6</Words>
  <Application>Microsoft Office PowerPoint</Application>
  <PresentationFormat>A4-Papier (210x297 mm)</PresentationFormat>
  <Paragraphs>26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Office Theme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4915224874087</cp:lastModifiedBy>
  <cp:revision>206</cp:revision>
  <dcterms:created xsi:type="dcterms:W3CDTF">2019-08-20T08:05:06Z</dcterms:created>
  <dcterms:modified xsi:type="dcterms:W3CDTF">2021-10-18T09:59:32Z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0x01010051A7F1E509AD2B43A6F9FD43ECECD67C</vt:lpwstr>
  </property>
</Properties>
</file>